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E6FFD-B325-46F2-93C9-71C1576934FE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ABEAB-F4CD-4964-AD0C-AA10787D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25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7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2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05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0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5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2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6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9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2729-54C6-4CBA-8568-979BB236B6B0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44B98-9090-4B07-948D-F51EA5644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9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11.jpeg"/><Relationship Id="rId5" Type="http://schemas.openxmlformats.org/officeDocument/2006/relationships/image" Target="../media/image8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4116417" y="3327742"/>
            <a:ext cx="6467785" cy="882408"/>
          </a:xfrm>
          <a:custGeom>
            <a:avLst/>
            <a:gdLst>
              <a:gd name="connsiteX0" fmla="*/ 6628187 w 7623269"/>
              <a:gd name="connsiteY0" fmla="*/ 0 h 1078344"/>
              <a:gd name="connsiteX1" fmla="*/ 7125728 w 7623269"/>
              <a:gd name="connsiteY1" fmla="*/ 0 h 1078344"/>
              <a:gd name="connsiteX2" fmla="*/ 7623269 w 7623269"/>
              <a:gd name="connsiteY2" fmla="*/ 539172 h 1078344"/>
              <a:gd name="connsiteX3" fmla="*/ 7125728 w 7623269"/>
              <a:gd name="connsiteY3" fmla="*/ 1078344 h 1078344"/>
              <a:gd name="connsiteX4" fmla="*/ 6628187 w 7623269"/>
              <a:gd name="connsiteY4" fmla="*/ 1078343 h 1078344"/>
              <a:gd name="connsiteX5" fmla="*/ 6628187 w 7623269"/>
              <a:gd name="connsiteY5" fmla="*/ 1078344 h 1078344"/>
              <a:gd name="connsiteX6" fmla="*/ 0 w 7623269"/>
              <a:gd name="connsiteY6" fmla="*/ 1078344 h 1078344"/>
              <a:gd name="connsiteX7" fmla="*/ 0 w 7623269"/>
              <a:gd name="connsiteY7" fmla="*/ 1 h 1078344"/>
              <a:gd name="connsiteX8" fmla="*/ 6628187 w 7623269"/>
              <a:gd name="connsiteY8" fmla="*/ 1 h 107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23269" h="1078344">
                <a:moveTo>
                  <a:pt x="6628187" y="0"/>
                </a:moveTo>
                <a:lnTo>
                  <a:pt x="7125728" y="0"/>
                </a:lnTo>
                <a:cubicBezTo>
                  <a:pt x="7400512" y="0"/>
                  <a:pt x="7623269" y="241396"/>
                  <a:pt x="7623269" y="539172"/>
                </a:cubicBezTo>
                <a:cubicBezTo>
                  <a:pt x="7623269" y="836948"/>
                  <a:pt x="7400512" y="1078344"/>
                  <a:pt x="7125728" y="1078344"/>
                </a:cubicBezTo>
                <a:lnTo>
                  <a:pt x="6628187" y="1078343"/>
                </a:lnTo>
                <a:lnTo>
                  <a:pt x="6628187" y="1078344"/>
                </a:lnTo>
                <a:lnTo>
                  <a:pt x="0" y="1078344"/>
                </a:lnTo>
                <a:lnTo>
                  <a:pt x="0" y="1"/>
                </a:lnTo>
                <a:lnTo>
                  <a:pt x="662818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116415" y="4210149"/>
            <a:ext cx="7443241" cy="882408"/>
          </a:xfrm>
          <a:custGeom>
            <a:avLst/>
            <a:gdLst>
              <a:gd name="connsiteX0" fmla="*/ 0 w 8772992"/>
              <a:gd name="connsiteY0" fmla="*/ 0 h 1078344"/>
              <a:gd name="connsiteX1" fmla="*/ 7777910 w 8772992"/>
              <a:gd name="connsiteY1" fmla="*/ 0 h 1078344"/>
              <a:gd name="connsiteX2" fmla="*/ 7798081 w 8772992"/>
              <a:gd name="connsiteY2" fmla="*/ 0 h 1078344"/>
              <a:gd name="connsiteX3" fmla="*/ 8275451 w 8772992"/>
              <a:gd name="connsiteY3" fmla="*/ 0 h 1078344"/>
              <a:gd name="connsiteX4" fmla="*/ 8772992 w 8772992"/>
              <a:gd name="connsiteY4" fmla="*/ 539172 h 1078344"/>
              <a:gd name="connsiteX5" fmla="*/ 8275451 w 8772992"/>
              <a:gd name="connsiteY5" fmla="*/ 1078344 h 1078344"/>
              <a:gd name="connsiteX6" fmla="*/ 7777910 w 8772992"/>
              <a:gd name="connsiteY6" fmla="*/ 1078343 h 1078344"/>
              <a:gd name="connsiteX7" fmla="*/ 0 w 8772992"/>
              <a:gd name="connsiteY7" fmla="*/ 1078343 h 107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72992" h="1078344">
                <a:moveTo>
                  <a:pt x="0" y="0"/>
                </a:moveTo>
                <a:lnTo>
                  <a:pt x="7777910" y="0"/>
                </a:lnTo>
                <a:lnTo>
                  <a:pt x="7798081" y="0"/>
                </a:lnTo>
                <a:lnTo>
                  <a:pt x="8275451" y="0"/>
                </a:lnTo>
                <a:cubicBezTo>
                  <a:pt x="8550235" y="0"/>
                  <a:pt x="8772992" y="241396"/>
                  <a:pt x="8772992" y="539172"/>
                </a:cubicBezTo>
                <a:cubicBezTo>
                  <a:pt x="8772992" y="836948"/>
                  <a:pt x="8550235" y="1078344"/>
                  <a:pt x="8275451" y="1078344"/>
                </a:cubicBezTo>
                <a:lnTo>
                  <a:pt x="7777910" y="1078343"/>
                </a:lnTo>
                <a:lnTo>
                  <a:pt x="0" y="107834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4116417" y="2445337"/>
            <a:ext cx="5652056" cy="885575"/>
          </a:xfrm>
          <a:custGeom>
            <a:avLst/>
            <a:gdLst>
              <a:gd name="connsiteX0" fmla="*/ 0 w 6661808"/>
              <a:gd name="connsiteY0" fmla="*/ 0 h 1082215"/>
              <a:gd name="connsiteX1" fmla="*/ 5666726 w 6661808"/>
              <a:gd name="connsiteY1" fmla="*/ 0 h 1082215"/>
              <a:gd name="connsiteX2" fmla="*/ 5666726 w 6661808"/>
              <a:gd name="connsiteY2" fmla="*/ 3871 h 1082215"/>
              <a:gd name="connsiteX3" fmla="*/ 6164267 w 6661808"/>
              <a:gd name="connsiteY3" fmla="*/ 3871 h 1082215"/>
              <a:gd name="connsiteX4" fmla="*/ 6661808 w 6661808"/>
              <a:gd name="connsiteY4" fmla="*/ 543043 h 1082215"/>
              <a:gd name="connsiteX5" fmla="*/ 6164267 w 6661808"/>
              <a:gd name="connsiteY5" fmla="*/ 1082215 h 1082215"/>
              <a:gd name="connsiteX6" fmla="*/ 5666726 w 6661808"/>
              <a:gd name="connsiteY6" fmla="*/ 1082214 h 1082215"/>
              <a:gd name="connsiteX7" fmla="*/ 5666726 w 6661808"/>
              <a:gd name="connsiteY7" fmla="*/ 1078343 h 1082215"/>
              <a:gd name="connsiteX8" fmla="*/ 0 w 6661808"/>
              <a:gd name="connsiteY8" fmla="*/ 1078343 h 1082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61808" h="1082215">
                <a:moveTo>
                  <a:pt x="0" y="0"/>
                </a:moveTo>
                <a:lnTo>
                  <a:pt x="5666726" y="0"/>
                </a:lnTo>
                <a:lnTo>
                  <a:pt x="5666726" y="3871"/>
                </a:lnTo>
                <a:lnTo>
                  <a:pt x="6164267" y="3871"/>
                </a:lnTo>
                <a:cubicBezTo>
                  <a:pt x="6439051" y="3871"/>
                  <a:pt x="6661808" y="245267"/>
                  <a:pt x="6661808" y="543043"/>
                </a:cubicBezTo>
                <a:cubicBezTo>
                  <a:pt x="6661808" y="840819"/>
                  <a:pt x="6439051" y="1082215"/>
                  <a:pt x="6164267" y="1082215"/>
                </a:cubicBezTo>
                <a:lnTo>
                  <a:pt x="5666726" y="1082214"/>
                </a:lnTo>
                <a:lnTo>
                  <a:pt x="5666726" y="1078343"/>
                </a:lnTo>
                <a:lnTo>
                  <a:pt x="0" y="10783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4116417" y="1562929"/>
            <a:ext cx="6650328" cy="882408"/>
          </a:xfrm>
          <a:custGeom>
            <a:avLst/>
            <a:gdLst>
              <a:gd name="connsiteX0" fmla="*/ 0 w 7838423"/>
              <a:gd name="connsiteY0" fmla="*/ 0 h 1078344"/>
              <a:gd name="connsiteX1" fmla="*/ 6843341 w 7838423"/>
              <a:gd name="connsiteY1" fmla="*/ 0 h 1078344"/>
              <a:gd name="connsiteX2" fmla="*/ 7112282 w 7838423"/>
              <a:gd name="connsiteY2" fmla="*/ 0 h 1078344"/>
              <a:gd name="connsiteX3" fmla="*/ 7340882 w 7838423"/>
              <a:gd name="connsiteY3" fmla="*/ 0 h 1078344"/>
              <a:gd name="connsiteX4" fmla="*/ 7838423 w 7838423"/>
              <a:gd name="connsiteY4" fmla="*/ 539172 h 1078344"/>
              <a:gd name="connsiteX5" fmla="*/ 7340882 w 7838423"/>
              <a:gd name="connsiteY5" fmla="*/ 1078344 h 1078344"/>
              <a:gd name="connsiteX6" fmla="*/ 6843341 w 7838423"/>
              <a:gd name="connsiteY6" fmla="*/ 1078343 h 1078344"/>
              <a:gd name="connsiteX7" fmla="*/ 0 w 7838423"/>
              <a:gd name="connsiteY7" fmla="*/ 1078343 h 107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38423" h="1078344">
                <a:moveTo>
                  <a:pt x="0" y="0"/>
                </a:moveTo>
                <a:lnTo>
                  <a:pt x="6843341" y="0"/>
                </a:lnTo>
                <a:lnTo>
                  <a:pt x="7112282" y="0"/>
                </a:lnTo>
                <a:lnTo>
                  <a:pt x="7340882" y="0"/>
                </a:lnTo>
                <a:cubicBezTo>
                  <a:pt x="7615666" y="0"/>
                  <a:pt x="7838423" y="241396"/>
                  <a:pt x="7838423" y="539172"/>
                </a:cubicBezTo>
                <a:cubicBezTo>
                  <a:pt x="7838423" y="836948"/>
                  <a:pt x="7615666" y="1078344"/>
                  <a:pt x="7340882" y="1078344"/>
                </a:cubicBezTo>
                <a:lnTo>
                  <a:pt x="6843341" y="1078343"/>
                </a:lnTo>
                <a:lnTo>
                  <a:pt x="0" y="107834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9937320" y="1667419"/>
            <a:ext cx="698221" cy="67342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912236" y="2549826"/>
            <a:ext cx="698221" cy="67342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9739946" y="3432233"/>
            <a:ext cx="698221" cy="67342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0732514" y="4314639"/>
            <a:ext cx="698221" cy="67342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21448449">
            <a:off x="1018643" y="578277"/>
            <a:ext cx="3228808" cy="5084597"/>
            <a:chOff x="1820863" y="876300"/>
            <a:chExt cx="3744913" cy="5559425"/>
          </a:xfr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</p:grpSpPr>
        <p:grpSp>
          <p:nvGrpSpPr>
            <p:cNvPr id="3" name="Group 4"/>
            <p:cNvGrpSpPr>
              <a:grpSpLocks noChangeAspect="1"/>
            </p:cNvGrpSpPr>
            <p:nvPr/>
          </p:nvGrpSpPr>
          <p:grpSpPr bwMode="auto">
            <a:xfrm>
              <a:off x="1820863" y="876300"/>
              <a:ext cx="3744913" cy="5559425"/>
              <a:chOff x="1147" y="552"/>
              <a:chExt cx="2359" cy="3502"/>
            </a:xfrm>
          </p:grpSpPr>
          <p:sp>
            <p:nvSpPr>
              <p:cNvPr id="5" name="Freeform 5"/>
              <p:cNvSpPr>
                <a:spLocks/>
              </p:cNvSpPr>
              <p:nvPr/>
            </p:nvSpPr>
            <p:spPr bwMode="auto">
              <a:xfrm>
                <a:off x="1147" y="552"/>
                <a:ext cx="2359" cy="3502"/>
              </a:xfrm>
              <a:custGeom>
                <a:avLst/>
                <a:gdLst>
                  <a:gd name="T0" fmla="*/ 112 w 1528"/>
                  <a:gd name="T1" fmla="*/ 0 h 2269"/>
                  <a:gd name="T2" fmla="*/ 1416 w 1528"/>
                  <a:gd name="T3" fmla="*/ 0 h 2269"/>
                  <a:gd name="T4" fmla="*/ 1528 w 1528"/>
                  <a:gd name="T5" fmla="*/ 112 h 2269"/>
                  <a:gd name="T6" fmla="*/ 1528 w 1528"/>
                  <a:gd name="T7" fmla="*/ 2157 h 2269"/>
                  <a:gd name="T8" fmla="*/ 1416 w 1528"/>
                  <a:gd name="T9" fmla="*/ 2269 h 2269"/>
                  <a:gd name="T10" fmla="*/ 112 w 1528"/>
                  <a:gd name="T11" fmla="*/ 2269 h 2269"/>
                  <a:gd name="T12" fmla="*/ 0 w 1528"/>
                  <a:gd name="T13" fmla="*/ 2157 h 2269"/>
                  <a:gd name="T14" fmla="*/ 0 w 1528"/>
                  <a:gd name="T15" fmla="*/ 112 h 2269"/>
                  <a:gd name="T16" fmla="*/ 112 w 1528"/>
                  <a:gd name="T17" fmla="*/ 0 h 2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28" h="2269">
                    <a:moveTo>
                      <a:pt x="112" y="0"/>
                    </a:moveTo>
                    <a:cubicBezTo>
                      <a:pt x="1416" y="0"/>
                      <a:pt x="1416" y="0"/>
                      <a:pt x="1416" y="0"/>
                    </a:cubicBezTo>
                    <a:cubicBezTo>
                      <a:pt x="1477" y="0"/>
                      <a:pt x="1528" y="50"/>
                      <a:pt x="1528" y="112"/>
                    </a:cubicBezTo>
                    <a:cubicBezTo>
                      <a:pt x="1528" y="2157"/>
                      <a:pt x="1528" y="2157"/>
                      <a:pt x="1528" y="2157"/>
                    </a:cubicBezTo>
                    <a:cubicBezTo>
                      <a:pt x="1528" y="2218"/>
                      <a:pt x="1477" y="2269"/>
                      <a:pt x="1416" y="2269"/>
                    </a:cubicBezTo>
                    <a:cubicBezTo>
                      <a:pt x="112" y="2269"/>
                      <a:pt x="112" y="2269"/>
                      <a:pt x="112" y="2269"/>
                    </a:cubicBezTo>
                    <a:cubicBezTo>
                      <a:pt x="50" y="2269"/>
                      <a:pt x="0" y="2218"/>
                      <a:pt x="0" y="2157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0" y="50"/>
                      <a:pt x="50" y="0"/>
                      <a:pt x="112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sp3d extrusionH="146050" prstMaterial="metal">
                <a:bevelB w="215900" prst="angle"/>
              </a:sp3d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" name="Freeform 6"/>
              <p:cNvSpPr>
                <a:spLocks/>
              </p:cNvSpPr>
              <p:nvPr/>
            </p:nvSpPr>
            <p:spPr bwMode="auto">
              <a:xfrm>
                <a:off x="1264" y="890"/>
                <a:ext cx="2125" cy="2821"/>
              </a:xfrm>
              <a:custGeom>
                <a:avLst/>
                <a:gdLst>
                  <a:gd name="T0" fmla="*/ 4 w 1376"/>
                  <a:gd name="T1" fmla="*/ 0 h 1828"/>
                  <a:gd name="T2" fmla="*/ 1372 w 1376"/>
                  <a:gd name="T3" fmla="*/ 0 h 1828"/>
                  <a:gd name="T4" fmla="*/ 1376 w 1376"/>
                  <a:gd name="T5" fmla="*/ 4 h 1828"/>
                  <a:gd name="T6" fmla="*/ 1376 w 1376"/>
                  <a:gd name="T7" fmla="*/ 1824 h 1828"/>
                  <a:gd name="T8" fmla="*/ 1372 w 1376"/>
                  <a:gd name="T9" fmla="*/ 1828 h 1828"/>
                  <a:gd name="T10" fmla="*/ 4 w 1376"/>
                  <a:gd name="T11" fmla="*/ 1828 h 1828"/>
                  <a:gd name="T12" fmla="*/ 0 w 1376"/>
                  <a:gd name="T13" fmla="*/ 1824 h 1828"/>
                  <a:gd name="T14" fmla="*/ 0 w 1376"/>
                  <a:gd name="T15" fmla="*/ 4 h 1828"/>
                  <a:gd name="T16" fmla="*/ 4 w 1376"/>
                  <a:gd name="T17" fmla="*/ 0 h 1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6" h="1828">
                    <a:moveTo>
                      <a:pt x="4" y="0"/>
                    </a:moveTo>
                    <a:cubicBezTo>
                      <a:pt x="1372" y="0"/>
                      <a:pt x="1372" y="0"/>
                      <a:pt x="1372" y="0"/>
                    </a:cubicBezTo>
                    <a:cubicBezTo>
                      <a:pt x="1374" y="0"/>
                      <a:pt x="1376" y="2"/>
                      <a:pt x="1376" y="4"/>
                    </a:cubicBezTo>
                    <a:cubicBezTo>
                      <a:pt x="1376" y="1824"/>
                      <a:pt x="1376" y="1824"/>
                      <a:pt x="1376" y="1824"/>
                    </a:cubicBezTo>
                    <a:cubicBezTo>
                      <a:pt x="1376" y="1826"/>
                      <a:pt x="1374" y="1828"/>
                      <a:pt x="1372" y="1828"/>
                    </a:cubicBezTo>
                    <a:cubicBezTo>
                      <a:pt x="4" y="1828"/>
                      <a:pt x="4" y="1828"/>
                      <a:pt x="4" y="1828"/>
                    </a:cubicBezTo>
                    <a:cubicBezTo>
                      <a:pt x="2" y="1828"/>
                      <a:pt x="0" y="1826"/>
                      <a:pt x="0" y="182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sp3d extrusionH="146050">
                <a:bevelB w="215900" prst="angle"/>
              </a:sp3d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Oval 7"/>
              <p:cNvSpPr>
                <a:spLocks noChangeArrowheads="1"/>
              </p:cNvSpPr>
              <p:nvPr/>
            </p:nvSpPr>
            <p:spPr bwMode="auto">
              <a:xfrm>
                <a:off x="2238" y="3797"/>
                <a:ext cx="176" cy="17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46050">
                <a:bevelB w="215900" prst="angle"/>
              </a:sp3d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" name="Oval 8"/>
              <p:cNvSpPr>
                <a:spLocks noChangeArrowheads="1"/>
              </p:cNvSpPr>
              <p:nvPr/>
            </p:nvSpPr>
            <p:spPr bwMode="auto">
              <a:xfrm>
                <a:off x="2305" y="717"/>
                <a:ext cx="43" cy="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46050">
                <a:bevelB w="215900" prst="angle"/>
              </a:sp3d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2006601" y="1412875"/>
              <a:ext cx="3373438" cy="4478338"/>
              <a:chOff x="2006601" y="1412875"/>
              <a:chExt cx="3373438" cy="4359465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2006601" y="1412875"/>
                <a:ext cx="3373438" cy="14531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sp3d extrusionH="146050">
                <a:bevelB w="2159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006601" y="2866030"/>
                <a:ext cx="3373438" cy="14531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sp3d extrusionH="146050">
                <a:bevelB w="2159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006601" y="4319185"/>
                <a:ext cx="3373438" cy="14531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sp3d extrusionH="146050">
                <a:bevelB w="2159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7" name="TextBox 56"/>
          <p:cNvSpPr txBox="1"/>
          <p:nvPr/>
        </p:nvSpPr>
        <p:spPr>
          <a:xfrm>
            <a:off x="4449417" y="1819467"/>
            <a:ext cx="500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Robust, Diversified, High-Growth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egion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449417" y="2703458"/>
            <a:ext cx="4462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Economic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limate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449417" y="3483543"/>
            <a:ext cx="4929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Desirable Location for New, Expanding and Relocating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usinesses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449417" y="4466687"/>
            <a:ext cx="5416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Public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ervice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unicipality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19741">
            <a:off x="1243024" y="1150540"/>
            <a:ext cx="2780046" cy="3767262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9" t="15443"/>
          <a:stretch/>
        </p:blipFill>
        <p:spPr bwMode="auto">
          <a:xfrm>
            <a:off x="10072818" y="1827216"/>
            <a:ext cx="410005" cy="420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9821" y="2687960"/>
            <a:ext cx="408420" cy="416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57" t="11979" b="-1"/>
          <a:stretch/>
        </p:blipFill>
        <p:spPr bwMode="auto">
          <a:xfrm>
            <a:off x="9873445" y="3587863"/>
            <a:ext cx="420734" cy="41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69"/>
          <a:stretch/>
        </p:blipFill>
        <p:spPr bwMode="auto">
          <a:xfrm>
            <a:off x="10876917" y="4473155"/>
            <a:ext cx="423868" cy="401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1" name="Rectangle 280"/>
          <p:cNvSpPr/>
          <p:nvPr/>
        </p:nvSpPr>
        <p:spPr>
          <a:xfrm>
            <a:off x="-12495" y="6440417"/>
            <a:ext cx="12192000" cy="4233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24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15840" y="1997502"/>
            <a:ext cx="1280160" cy="128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0" y="1997502"/>
            <a:ext cx="1280160" cy="128288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15840" y="3280391"/>
            <a:ext cx="1280160" cy="128288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0" y="3280391"/>
            <a:ext cx="1280160" cy="128288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entagon 5"/>
          <p:cNvSpPr/>
          <p:nvPr/>
        </p:nvSpPr>
        <p:spPr>
          <a:xfrm rot="16200000">
            <a:off x="4609759" y="511261"/>
            <a:ext cx="1692322" cy="1280160"/>
          </a:xfrm>
          <a:prstGeom prst="homePlate">
            <a:avLst>
              <a:gd name="adj" fmla="val 36141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/>
          <p:cNvSpPr/>
          <p:nvPr/>
        </p:nvSpPr>
        <p:spPr>
          <a:xfrm>
            <a:off x="7376160" y="1998866"/>
            <a:ext cx="1692322" cy="1280160"/>
          </a:xfrm>
          <a:prstGeom prst="homePlate">
            <a:avLst>
              <a:gd name="adj" fmla="val 36141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 rot="5400000">
            <a:off x="5889919" y="4767996"/>
            <a:ext cx="1692322" cy="1280160"/>
          </a:xfrm>
          <a:prstGeom prst="homePlate">
            <a:avLst>
              <a:gd name="adj" fmla="val 36141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/>
        </p:nvSpPr>
        <p:spPr>
          <a:xfrm rot="10800000">
            <a:off x="3123518" y="3281755"/>
            <a:ext cx="1692322" cy="1280160"/>
          </a:xfrm>
          <a:prstGeom prst="homePlate">
            <a:avLst>
              <a:gd name="adj" fmla="val 36141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41"/>
          <a:stretch/>
        </p:blipFill>
        <p:spPr>
          <a:xfrm>
            <a:off x="6096001" y="4563280"/>
            <a:ext cx="1280160" cy="2142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41"/>
          <a:stretch/>
        </p:blipFill>
        <p:spPr>
          <a:xfrm rot="5400000">
            <a:off x="4068626" y="3811971"/>
            <a:ext cx="1280160" cy="2142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41"/>
          <a:stretch/>
        </p:blipFill>
        <p:spPr>
          <a:xfrm rot="16200000">
            <a:off x="6843214" y="2530447"/>
            <a:ext cx="1280160" cy="2142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941"/>
          <a:stretch/>
        </p:blipFill>
        <p:spPr>
          <a:xfrm flipH="1" flipV="1">
            <a:off x="4815839" y="1781868"/>
            <a:ext cx="1280160" cy="21427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815838" y="806248"/>
            <a:ext cx="1280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83294" y="2129749"/>
            <a:ext cx="1280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5999" y="4774686"/>
            <a:ext cx="1280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36733" y="3411274"/>
            <a:ext cx="1280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18076" y="654975"/>
            <a:ext cx="3610596" cy="11354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Located in the NW of Broward County – 12 miles from Ft. Lauderdale and 40 miles from Miami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012326" y="4801775"/>
            <a:ext cx="3610596" cy="1034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Area: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9.09 Square Miles</a:t>
            </a:r>
          </a:p>
          <a:p>
            <a:pPr algn="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Age: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43.6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52593" y="3461019"/>
            <a:ext cx="4226858" cy="1413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Units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25,014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 Income: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$42,430</a:t>
            </a: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Household Value: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$135,800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8712" y="1917149"/>
            <a:ext cx="4094503" cy="1125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Population: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58,430</a:t>
            </a:r>
          </a:p>
          <a:p>
            <a:pPr algn="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 Force: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31,746</a:t>
            </a:r>
          </a:p>
          <a:p>
            <a:pPr algn="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Bachelor’s Degree or Higher: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19.5%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-12495" y="6440417"/>
            <a:ext cx="12192000" cy="4233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16239" y1="59649" x2="16239" y2="59649"/>
                        <a14:backgroundMark x1="3419" y1="63158" x2="3419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022" y="2110661"/>
            <a:ext cx="11144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0" b="95902" l="4444" r="94815">
                        <a14:foregroundMark x1="27407" y1="41803" x2="27407" y2="41803"/>
                        <a14:foregroundMark x1="27407" y1="14754" x2="27407" y2="14754"/>
                        <a14:foregroundMark x1="75556" y1="13934" x2="75556" y2="139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585" y="3452888"/>
            <a:ext cx="1028278" cy="92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10" b="96386" l="4211" r="100000">
                        <a14:foregroundMark x1="32632" y1="77108" x2="32632" y2="77108"/>
                        <a14:foregroundMark x1="45263" y1="79518" x2="45263" y2="79518"/>
                        <a14:foregroundMark x1="62105" y1="74699" x2="62105" y2="74699"/>
                        <a14:foregroundMark x1="76842" y1="72289" x2="76842" y2="72289"/>
                        <a14:foregroundMark x1="75789" y1="50602" x2="75789" y2="50602"/>
                        <a14:foregroundMark x1="69474" y1="42169" x2="69474" y2="42169"/>
                        <a14:foregroundMark x1="67368" y1="30120" x2="67368" y2="30120"/>
                        <a14:foregroundMark x1="61053" y1="42169" x2="61053" y2="42169"/>
                        <a14:foregroundMark x1="65263" y1="51807" x2="65263" y2="51807"/>
                        <a14:foregroundMark x1="48421" y1="50602" x2="48421" y2="50602"/>
                        <a14:foregroundMark x1="55789" y1="39759" x2="55789" y2="39759"/>
                        <a14:foregroundMark x1="53684" y1="14458" x2="53684" y2="14458"/>
                        <a14:foregroundMark x1="44211" y1="31325" x2="44211" y2="31325"/>
                        <a14:foregroundMark x1="47368" y1="43373" x2="47368" y2="43373"/>
                        <a14:foregroundMark x1="41053" y1="42169" x2="41053" y2="42169"/>
                        <a14:foregroundMark x1="33684" y1="48193" x2="33684" y2="48193"/>
                        <a14:foregroundMark x1="32632" y1="39759" x2="32632" y2="39759"/>
                        <a14:foregroundMark x1="25263" y1="38554" x2="25263" y2="38554"/>
                        <a14:foregroundMark x1="18947" y1="46988" x2="18947" y2="46988"/>
                        <a14:foregroundMark x1="28421" y1="28916" x2="28421" y2="289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838" y="3337353"/>
            <a:ext cx="1170715" cy="102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804" b="96196" l="9877" r="88889">
                        <a14:foregroundMark x1="38889" y1="84239" x2="38889" y2="842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1" y="2078490"/>
            <a:ext cx="961393" cy="1091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71" y="111231"/>
            <a:ext cx="1663614" cy="188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310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us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C2B43"/>
      </a:accent1>
      <a:accent2>
        <a:srgbClr val="DF3621"/>
      </a:accent2>
      <a:accent3>
        <a:srgbClr val="FD9E01"/>
      </a:accent3>
      <a:accent4>
        <a:srgbClr val="94BA46"/>
      </a:accent4>
      <a:accent5>
        <a:srgbClr val="00B09B"/>
      </a:accent5>
      <a:accent6>
        <a:srgbClr val="0178BC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84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>SlideModel</Manager>
  <Company>SlideModel</Company>
  <LinksUpToDate>false</LinksUpToDate>
  <SharedDoc>false</SharedDoc>
  <HyperlinkBase>http://slidemodel.com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SlideModel Free PowerPoint Templates</dc:title>
  <dc:subject>Template</dc:subject>
  <dc:creator>SlideModel</dc:creator>
  <cp:keywords>PowerPoint, Free PowerPoint Templates, SlideModel, Presentations, Designs, Clipart</cp:keywords>
  <dc:description>Download This FREE PowerPoint Templates at http://slidemodel.com</dc:description>
  <cp:lastModifiedBy>Paul Robinson</cp:lastModifiedBy>
  <cp:revision>32</cp:revision>
  <dcterms:created xsi:type="dcterms:W3CDTF">2015-03-23T20:25:20Z</dcterms:created>
  <dcterms:modified xsi:type="dcterms:W3CDTF">2019-05-14T14:46:58Z</dcterms:modified>
  <cp:category>Presentations, Business Presentations, Free PowerPoint Templates</cp:category>
  <cp:contentStatus>Template</cp:contentStatus>
</cp:coreProperties>
</file>